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3"/>
  </p:normalViewPr>
  <p:slideViewPr>
    <p:cSldViewPr snapToGrid="0">
      <p:cViewPr varScale="1">
        <p:scale>
          <a:sx n="115" d="100"/>
          <a:sy n="115" d="100"/>
        </p:scale>
        <p:origin x="89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87FB-E9C0-214B-831A-ED6BA491400D}" type="datetimeFigureOut">
              <a:rPr lang="en-HR" smtClean="0"/>
              <a:t>16.04.2026.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3D0E4-16D6-A94D-9349-A743F77172A1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032990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87FB-E9C0-214B-831A-ED6BA491400D}" type="datetimeFigureOut">
              <a:rPr lang="en-HR" smtClean="0"/>
              <a:t>16.04.2026.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3D0E4-16D6-A94D-9349-A743F77172A1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1925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87FB-E9C0-214B-831A-ED6BA491400D}" type="datetimeFigureOut">
              <a:rPr lang="en-HR" smtClean="0"/>
              <a:t>16.04.2026.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3D0E4-16D6-A94D-9349-A743F77172A1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589082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87FB-E9C0-214B-831A-ED6BA491400D}" type="datetimeFigureOut">
              <a:rPr lang="en-HR" smtClean="0"/>
              <a:t>16.04.2026.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3D0E4-16D6-A94D-9349-A743F77172A1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00655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87FB-E9C0-214B-831A-ED6BA491400D}" type="datetimeFigureOut">
              <a:rPr lang="en-HR" smtClean="0"/>
              <a:t>16.04.2026.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3D0E4-16D6-A94D-9349-A743F77172A1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761137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87FB-E9C0-214B-831A-ED6BA491400D}" type="datetimeFigureOut">
              <a:rPr lang="en-HR" smtClean="0"/>
              <a:t>16.04.2026.</a:t>
            </a:fld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3D0E4-16D6-A94D-9349-A743F77172A1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150612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87FB-E9C0-214B-831A-ED6BA491400D}" type="datetimeFigureOut">
              <a:rPr lang="en-HR" smtClean="0"/>
              <a:t>16.04.2026.</a:t>
            </a:fld>
            <a:endParaRPr lang="en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3D0E4-16D6-A94D-9349-A743F77172A1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23699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87FB-E9C0-214B-831A-ED6BA491400D}" type="datetimeFigureOut">
              <a:rPr lang="en-HR" smtClean="0"/>
              <a:t>16.04.2026.</a:t>
            </a:fld>
            <a:endParaRPr lang="en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3D0E4-16D6-A94D-9349-A743F77172A1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530977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87FB-E9C0-214B-831A-ED6BA491400D}" type="datetimeFigureOut">
              <a:rPr lang="en-HR" smtClean="0"/>
              <a:t>16.04.2026.</a:t>
            </a:fld>
            <a:endParaRPr lang="en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3D0E4-16D6-A94D-9349-A743F77172A1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064835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87FB-E9C0-214B-831A-ED6BA491400D}" type="datetimeFigureOut">
              <a:rPr lang="en-HR" smtClean="0"/>
              <a:t>16.04.2026.</a:t>
            </a:fld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3D0E4-16D6-A94D-9349-A743F77172A1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547810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87FB-E9C0-214B-831A-ED6BA491400D}" type="datetimeFigureOut">
              <a:rPr lang="en-HR" smtClean="0"/>
              <a:t>16.04.2026.</a:t>
            </a:fld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3D0E4-16D6-A94D-9349-A743F77172A1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5332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D587FB-E9C0-214B-831A-ED6BA491400D}" type="datetimeFigureOut">
              <a:rPr lang="en-HR" smtClean="0"/>
              <a:t>16.04.2026.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D3D0E4-16D6-A94D-9349-A743F77172A1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6101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AE8981-0853-CFE4-72AB-F3B88EFE1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689"/>
            <a:ext cx="9147591" cy="685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11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7382B0-B417-F07C-25EC-E88E45B84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91780"/>
            <a:ext cx="9144000" cy="136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9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Tibor Santo</dc:creator>
  <cp:lastModifiedBy>Tibor Santo</cp:lastModifiedBy>
  <cp:revision>1</cp:revision>
  <dcterms:created xsi:type="dcterms:W3CDTF">2026-04-16T10:11:22Z</dcterms:created>
  <dcterms:modified xsi:type="dcterms:W3CDTF">2026-04-16T10:12:11Z</dcterms:modified>
</cp:coreProperties>
</file>