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3"/>
  </p:normalViewPr>
  <p:slideViewPr>
    <p:cSldViewPr snapToGrid="0">
      <p:cViewPr varScale="1">
        <p:scale>
          <a:sx n="115" d="100"/>
          <a:sy n="115" d="100"/>
        </p:scale>
        <p:origin x="8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4FB4-DE7D-C341-BEBE-4FF7DAE2BE9E}" type="datetimeFigureOut">
              <a:rPr lang="en-HR" smtClean="0"/>
              <a:t>29.05.2025.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BBF4-0E44-5F43-A932-A8762EC775AD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57670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4FB4-DE7D-C341-BEBE-4FF7DAE2BE9E}" type="datetimeFigureOut">
              <a:rPr lang="en-HR" smtClean="0"/>
              <a:t>29.05.2025.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BBF4-0E44-5F43-A932-A8762EC775AD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21801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4FB4-DE7D-C341-BEBE-4FF7DAE2BE9E}" type="datetimeFigureOut">
              <a:rPr lang="en-HR" smtClean="0"/>
              <a:t>29.05.2025.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BBF4-0E44-5F43-A932-A8762EC775AD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92934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4FB4-DE7D-C341-BEBE-4FF7DAE2BE9E}" type="datetimeFigureOut">
              <a:rPr lang="en-HR" smtClean="0"/>
              <a:t>29.05.2025.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BBF4-0E44-5F43-A932-A8762EC775AD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57627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4FB4-DE7D-C341-BEBE-4FF7DAE2BE9E}" type="datetimeFigureOut">
              <a:rPr lang="en-HR" smtClean="0"/>
              <a:t>29.05.2025.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BBF4-0E44-5F43-A932-A8762EC775AD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07783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4FB4-DE7D-C341-BEBE-4FF7DAE2BE9E}" type="datetimeFigureOut">
              <a:rPr lang="en-HR" smtClean="0"/>
              <a:t>29.05.2025.</a:t>
            </a:fld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BBF4-0E44-5F43-A932-A8762EC775AD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62385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4FB4-DE7D-C341-BEBE-4FF7DAE2BE9E}" type="datetimeFigureOut">
              <a:rPr lang="en-HR" smtClean="0"/>
              <a:t>29.05.2025.</a:t>
            </a:fld>
            <a:endParaRPr lang="en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BBF4-0E44-5F43-A932-A8762EC775AD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57371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4FB4-DE7D-C341-BEBE-4FF7DAE2BE9E}" type="datetimeFigureOut">
              <a:rPr lang="en-HR" smtClean="0"/>
              <a:t>29.05.2025.</a:t>
            </a:fld>
            <a:endParaRPr lang="en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BBF4-0E44-5F43-A932-A8762EC775AD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90783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4FB4-DE7D-C341-BEBE-4FF7DAE2BE9E}" type="datetimeFigureOut">
              <a:rPr lang="en-HR" smtClean="0"/>
              <a:t>29.05.2025.</a:t>
            </a:fld>
            <a:endParaRPr lang="en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BBF4-0E44-5F43-A932-A8762EC775AD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07447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4FB4-DE7D-C341-BEBE-4FF7DAE2BE9E}" type="datetimeFigureOut">
              <a:rPr lang="en-HR" smtClean="0"/>
              <a:t>29.05.2025.</a:t>
            </a:fld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BBF4-0E44-5F43-A932-A8762EC775AD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28604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4FB4-DE7D-C341-BEBE-4FF7DAE2BE9E}" type="datetimeFigureOut">
              <a:rPr lang="en-HR" smtClean="0"/>
              <a:t>29.05.2025.</a:t>
            </a:fld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BBF4-0E44-5F43-A932-A8762EC775AD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41929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C14FB4-DE7D-C341-BEBE-4FF7DAE2BE9E}" type="datetimeFigureOut">
              <a:rPr lang="en-HR" smtClean="0"/>
              <a:t>29.05.2025.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62BBF4-0E44-5F43-A932-A8762EC775AD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664591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FBB061-952A-3949-BC72-1E3AE499A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2" y="0"/>
            <a:ext cx="91368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94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DF2E8AF-574E-4556-F269-30B6E9F05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5497551"/>
            <a:ext cx="9105375" cy="136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134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Tibor Santo</dc:creator>
  <cp:lastModifiedBy>Tibor Santo</cp:lastModifiedBy>
  <cp:revision>1</cp:revision>
  <dcterms:created xsi:type="dcterms:W3CDTF">2025-05-29T12:12:29Z</dcterms:created>
  <dcterms:modified xsi:type="dcterms:W3CDTF">2025-05-29T12:13:22Z</dcterms:modified>
</cp:coreProperties>
</file>